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1" r:id="rId5"/>
    <p:sldId id="262" r:id="rId6"/>
    <p:sldId id="259" r:id="rId7"/>
    <p:sldId id="260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D703"/>
    <a:srgbClr val="FF3300"/>
    <a:srgbClr val="F874EF"/>
    <a:srgbClr val="D757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73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289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00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375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1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00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5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1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8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4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93C21-1AFD-4617-BAF1-B174CE5566A6}" type="datetimeFigureOut">
              <a:rPr lang="en-US" smtClean="0"/>
              <a:t>10/7/2012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EEF2B-2B60-4A59-BEBC-7906F082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764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for Today</a:t>
            </a:r>
            <a:endParaRPr lang="en-US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>
                <a:solidFill>
                  <a:srgbClr val="5ED7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 the value of the following expression:</a:t>
            </a:r>
          </a:p>
          <a:p>
            <a:pPr marL="0" indent="0" algn="ctr">
              <a:buNone/>
            </a:pPr>
            <a:r>
              <a:rPr lang="en-US" sz="5400" dirty="0" smtClean="0">
                <a:solidFill>
                  <a:srgbClr val="5ED7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8,230,845,132 + 10</a:t>
            </a:r>
            <a:r>
              <a:rPr lang="en-US" sz="5400" baseline="30000" dirty="0" smtClean="0">
                <a:solidFill>
                  <a:srgbClr val="5ED7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n-US" sz="5400" dirty="0">
              <a:solidFill>
                <a:srgbClr val="5ED7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573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3300"/>
                </a:solidFill>
              </a:rPr>
              <a:t>Guided Practice</a:t>
            </a:r>
            <a:endParaRPr lang="en-US" dirty="0">
              <a:solidFill>
                <a:srgbClr val="FF33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2080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Do you know HOW? On notecard, write the place and value of underlined digit.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971799"/>
            <a:ext cx="4040188" cy="3154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1.) 19.4</a:t>
            </a:r>
            <a:r>
              <a:rPr lang="en-US" sz="3600" u="sng" dirty="0" smtClean="0"/>
              <a:t>5</a:t>
            </a:r>
            <a:r>
              <a:rPr lang="en-US" sz="3600" dirty="0" smtClean="0"/>
              <a:t>2</a:t>
            </a:r>
          </a:p>
          <a:p>
            <a:pPr marL="0" indent="0">
              <a:buNone/>
            </a:pPr>
            <a:r>
              <a:rPr lang="en-US" sz="3600" dirty="0" smtClean="0"/>
              <a:t>2.) 990.23</a:t>
            </a:r>
            <a:r>
              <a:rPr lang="en-US" sz="3600" u="sng" dirty="0" smtClean="0"/>
              <a:t>3</a:t>
            </a:r>
          </a:p>
          <a:p>
            <a:pPr marL="0" indent="0">
              <a:buNone/>
            </a:pPr>
            <a:r>
              <a:rPr lang="en-US" sz="3600" dirty="0" smtClean="0"/>
              <a:t>3.) 2.984</a:t>
            </a:r>
            <a:r>
              <a:rPr lang="en-US" sz="3600" u="sng" dirty="0" smtClean="0"/>
              <a:t>2</a:t>
            </a:r>
          </a:p>
          <a:p>
            <a:pPr marL="0" indent="0">
              <a:buNone/>
            </a:pPr>
            <a:r>
              <a:rPr lang="en-US" sz="3600" dirty="0" smtClean="0"/>
              <a:t>4.) 3,481.</a:t>
            </a:r>
            <a:r>
              <a:rPr lang="en-US" sz="3600" u="sng" dirty="0" smtClean="0"/>
              <a:t>1</a:t>
            </a:r>
            <a:r>
              <a:rPr lang="en-US" sz="3600" dirty="0" smtClean="0"/>
              <a:t>089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8270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Write the number in the form requested.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971800"/>
            <a:ext cx="4041775" cy="31543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5.) 5.678 in word form</a:t>
            </a:r>
          </a:p>
          <a:p>
            <a:pPr marL="0" indent="0">
              <a:buNone/>
            </a:pPr>
            <a:r>
              <a:rPr lang="en-US" sz="3200" dirty="0" smtClean="0"/>
              <a:t>6.) 72.123 in short word form</a:t>
            </a:r>
          </a:p>
          <a:p>
            <a:pPr marL="0" indent="0">
              <a:buNone/>
            </a:pPr>
            <a:r>
              <a:rPr lang="en-US" sz="3200" dirty="0" smtClean="0"/>
              <a:t>7.) 325.325 in expanded form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4648200" y="381000"/>
            <a:ext cx="403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Content Objective: Students use a place value chart to help them read numbers to the thousandths place. 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43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3300"/>
                </a:solidFill>
              </a:rPr>
              <a:t>Guided Practice</a:t>
            </a:r>
            <a:endParaRPr lang="en-US" dirty="0">
              <a:solidFill>
                <a:srgbClr val="FF33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Communicate your ideas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8.) In the number, 2.9842, how do you know that 0.0002 is the value of the digit 2?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9.) How do you use a decimal to read and write very small numbers? 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Be Precise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the decimal portion of 19.452? What is the whole number portion of 19.452?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4572000" y="304800"/>
            <a:ext cx="419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Content Objective: Students use a place value chart to help them read numbers to the thousandths place. </a:t>
            </a:r>
            <a:endParaRPr lang="en-US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9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Reflect, Practice, Preview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Homework, </a:t>
            </a:r>
            <a:r>
              <a:rPr lang="en-US" dirty="0">
                <a:solidFill>
                  <a:srgbClr val="FFFF00"/>
                </a:solidFill>
              </a:rPr>
              <a:t>d</a:t>
            </a:r>
            <a:r>
              <a:rPr lang="en-US" dirty="0" smtClean="0">
                <a:solidFill>
                  <a:srgbClr val="FFFF00"/>
                </a:solidFill>
              </a:rPr>
              <a:t>ue Tuesday 10/9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04101" y="2133600"/>
            <a:ext cx="4040188" cy="9493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Practice decimal place value worksheet.</a:t>
            </a: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Preview for tomorrow: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1685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Preview of concept for tomorrow. </a:t>
            </a:r>
          </a:p>
          <a:p>
            <a:pPr marL="0" indent="0">
              <a:buNone/>
            </a:pPr>
            <a:r>
              <a:rPr lang="en-US" dirty="0" smtClean="0"/>
              <a:t>Compare and order decimals</a:t>
            </a:r>
          </a:p>
          <a:p>
            <a:pPr marL="0" indent="0">
              <a:buNone/>
            </a:pPr>
            <a:r>
              <a:rPr lang="en-US" dirty="0" smtClean="0"/>
              <a:t>Complete the 4 questions and turn in.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81000" y="3200400"/>
            <a:ext cx="42672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Reflect on Content Objective:</a:t>
            </a:r>
          </a:p>
          <a:p>
            <a:endParaRPr lang="en-US" sz="2000" b="1" dirty="0" smtClean="0"/>
          </a:p>
          <a:p>
            <a:r>
              <a:rPr lang="en-US" sz="2400" dirty="0" smtClean="0"/>
              <a:t>Students use a place value chart to help them read numbers to the thousandths place. 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Any other ideas you learned?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51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73162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Station Activities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Exponents and Place Value – Display the Digits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Compare &amp; Order Whole Numbers – Teamwork Center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Value – Toss and Talk Bingo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Multiply &amp; Divide by 10, 100, 1000 – Teacher Time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Multiply &amp; Divide – Display the Digits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Study Station – start or complete homework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3048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I will practice math knowledge I have been learning.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I will follow directions and use tools appropriately. 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3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ED703"/>
                </a:solidFill>
              </a:rPr>
              <a:t>Decimal Place Value</a:t>
            </a:r>
            <a:endParaRPr lang="en-US" dirty="0">
              <a:solidFill>
                <a:srgbClr val="5ED70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 Objective: Students use a place value chart to help them read numbers to the thousandths place.  </a:t>
            </a:r>
            <a:endParaRPr lang="en-US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02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 Objective: Students use a place value chart to help them read numbers to the thousandths place.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Vocabulary Check: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DECIMAL</a:t>
            </a:r>
          </a:p>
          <a:p>
            <a:pPr marL="0" indent="0">
              <a:buNone/>
            </a:pPr>
            <a:r>
              <a:rPr lang="en-US" dirty="0" smtClean="0"/>
              <a:t>A decimal is a number that uses a decimal point and has one or more digits to the right of the decimal point.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Example: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63.231   OR </a:t>
            </a:r>
          </a:p>
          <a:p>
            <a:pPr marL="0" indent="0">
              <a:buNone/>
            </a:pPr>
            <a:r>
              <a:rPr lang="en-US" i="1" dirty="0" smtClean="0"/>
              <a:t>Sixty three and two hundred thirty one thousandths</a:t>
            </a:r>
            <a:endParaRPr lang="en-US" i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5ED703"/>
                </a:solidFill>
              </a:rPr>
              <a:t>Table Talk:</a:t>
            </a:r>
          </a:p>
          <a:p>
            <a:r>
              <a:rPr lang="en-US" sz="2400" b="1" dirty="0" smtClean="0">
                <a:solidFill>
                  <a:srgbClr val="5ED703"/>
                </a:solidFill>
              </a:rPr>
              <a:t>One gallon equals 3.785 liters. How do you read this number? Use your place value chart.</a:t>
            </a:r>
            <a:endParaRPr lang="en-US" sz="2400" b="1" dirty="0">
              <a:solidFill>
                <a:srgbClr val="5ED70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35" y="3962400"/>
            <a:ext cx="16668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200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 Objective: Students use a place value chart to help them read numbers to the thousandths place.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Table Talk:</a:t>
            </a:r>
          </a:p>
          <a:p>
            <a:pPr marL="0" indent="0">
              <a:buNone/>
            </a:pPr>
            <a:r>
              <a:rPr lang="en-US" dirty="0" smtClean="0"/>
              <a:t>One gallon equals 3.785 liters. How do you read this number? Use your place value chart.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24000"/>
            <a:ext cx="3008313" cy="460216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 numbers with decimals: </a:t>
            </a:r>
          </a:p>
          <a:p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read a number with a decimal. Read the whole numbers first. Next, “and” for the decimal. Last, use the last number to the right of the decimal to determine the place value to use. 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895600"/>
            <a:ext cx="1663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06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 Objective: Students use a place value chart to help them read numbers to the thousandths place.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467995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Partner practice:</a:t>
            </a:r>
          </a:p>
          <a:p>
            <a:pPr marL="0" indent="0">
              <a:buNone/>
            </a:pPr>
            <a:r>
              <a:rPr lang="en-US" dirty="0" smtClean="0"/>
              <a:t>Say the following numbers to your elbow partner:</a:t>
            </a:r>
          </a:p>
          <a:p>
            <a:r>
              <a:rPr lang="en-US" dirty="0" smtClean="0"/>
              <a:t>212.92</a:t>
            </a:r>
          </a:p>
          <a:p>
            <a:r>
              <a:rPr lang="en-US" dirty="0" smtClean="0"/>
              <a:t>51.637</a:t>
            </a:r>
          </a:p>
          <a:p>
            <a:r>
              <a:rPr lang="en-US" dirty="0" smtClean="0"/>
              <a:t>3,111.845</a:t>
            </a:r>
          </a:p>
          <a:p>
            <a:r>
              <a:rPr lang="en-US" dirty="0" smtClean="0"/>
              <a:t>23,125.3</a:t>
            </a:r>
          </a:p>
          <a:p>
            <a:r>
              <a:rPr lang="en-US" dirty="0" smtClean="0"/>
              <a:t>10,000.9456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517900"/>
          </a:xfrm>
        </p:spPr>
        <p:txBody>
          <a:bodyPr/>
          <a:lstStyle/>
          <a:p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 numbers with decimals: </a:t>
            </a:r>
          </a:p>
          <a:p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read a number with a decimal. Read the whole numbers first. Next, “and” for the decimal. Last, use the last number to the right of the decimal to determine the place value to use. </a:t>
            </a: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70"/>
          <a:stretch/>
        </p:blipFill>
        <p:spPr bwMode="auto">
          <a:xfrm>
            <a:off x="838200" y="5220566"/>
            <a:ext cx="7467600" cy="160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71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Content Objective: Students use a place value chart to help them read numbers to the thousandths place.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657600" y="304800"/>
            <a:ext cx="5111750" cy="4267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Quick Question: </a:t>
            </a: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the numbers to the right of the decimal greater than or less than 1? </a:t>
            </a:r>
            <a:r>
              <a:rPr lang="en-US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 to your across the table partner.</a:t>
            </a:r>
          </a:p>
          <a:p>
            <a:pPr marL="0" indent="0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to remember: </a:t>
            </a:r>
          </a:p>
          <a:p>
            <a:pPr marL="0" indent="0"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Ones can be broken down into parts smaller than one whole!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136900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Note:</a:t>
            </a:r>
          </a:p>
          <a:p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ones place is also called the “</a:t>
            </a:r>
            <a:r>
              <a:rPr lang="en-US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oneths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place or “first” place. </a:t>
            </a:r>
          </a:p>
          <a:p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“One” and “</a:t>
            </a:r>
            <a:r>
              <a:rPr lang="en-US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Oneth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are synonyms.</a:t>
            </a: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18" y="4793673"/>
            <a:ext cx="7467600" cy="1995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599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 Objective: Students use a place value chart to help them read numbers to the thousandths place. </a:t>
            </a:r>
            <a:endParaRPr lang="en-US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467995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Write in Short Word Form: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C000"/>
                </a:solidFill>
              </a:rPr>
              <a:t>9.73 </a:t>
            </a:r>
          </a:p>
          <a:p>
            <a:pPr marL="0" indent="0">
              <a:buNone/>
            </a:pPr>
            <a:r>
              <a:rPr lang="en-US" dirty="0" smtClean="0"/>
              <a:t>Use the standard form to show the number and word form to show the place: 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C000"/>
                </a:solidFill>
              </a:rPr>
              <a:t>9 and 73 hundredths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Talk:</a:t>
            </a:r>
          </a:p>
          <a:p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your place value chart</a:t>
            </a: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1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would you say the number, 6.54? 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would you write the number in short word form?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247698"/>
            <a:ext cx="74676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5-Point Star 4"/>
          <p:cNvSpPr/>
          <p:nvPr/>
        </p:nvSpPr>
        <p:spPr>
          <a:xfrm>
            <a:off x="1524000" y="6049385"/>
            <a:ext cx="304800" cy="42761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6033654"/>
            <a:ext cx="3651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6038705"/>
            <a:ext cx="3651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237" y="5985164"/>
            <a:ext cx="3651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6033655"/>
            <a:ext cx="3651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40425"/>
            <a:ext cx="3651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985164"/>
            <a:ext cx="36036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5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04800"/>
            <a:ext cx="2895600" cy="1143000"/>
          </a:xfrm>
        </p:spPr>
        <p:txBody>
          <a:bodyPr>
            <a:noAutofit/>
          </a:bodyPr>
          <a:lstStyle/>
          <a:p>
            <a:r>
              <a:rPr lang="en-US" sz="1800" dirty="0" smtClean="0"/>
              <a:t>Content Objective: Students use a place value chart to help them read numbers to the thousandths place. </a:t>
            </a: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form: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72.891</a:t>
            </a: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word form: </a:t>
            </a: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72 and 891 thousandths</a:t>
            </a: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 form: </a:t>
            </a:r>
            <a:r>
              <a:rPr lang="en-US" b="1" dirty="0" smtClean="0">
                <a:solidFill>
                  <a:srgbClr val="F874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seventy-two and eight hundred ninety-one thousandths</a:t>
            </a: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Expanded form: </a:t>
            </a:r>
          </a:p>
          <a:p>
            <a:pPr marL="0" indent="0">
              <a:buNone/>
            </a:pPr>
            <a:r>
              <a:rPr lang="en-US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(5x10)+ (2x1)+ (8 x 0.1)+ (9 x 0.01)+ (1 x 0.001)</a:t>
            </a:r>
          </a:p>
          <a:p>
            <a:pPr marL="0" indent="0">
              <a:buNone/>
            </a:pPr>
            <a:endParaRPr lang="en-US" sz="3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first digit to the right of the decimal in 72.891 was changed to a “0” how would you write the new number in different forms? </a:t>
            </a:r>
          </a:p>
          <a:p>
            <a:pPr marL="0" indent="0">
              <a:buNone/>
            </a:pPr>
            <a:endParaRPr lang="en-US" sz="30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04800"/>
            <a:ext cx="541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ways to write decimals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907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50" autoRev="1" fill="remov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250" autoRev="1" fill="remov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304800"/>
            <a:ext cx="3733800" cy="1143000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F874EF"/>
                </a:solidFill>
              </a:rPr>
              <a:t>Content Objective: Students use a place value chart to help them read numbers to the thousandths place. </a:t>
            </a:r>
            <a:endParaRPr lang="en-US" sz="1800" dirty="0">
              <a:solidFill>
                <a:srgbClr val="F874E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>
                <a:solidFill>
                  <a:srgbClr val="FFFF00"/>
                </a:solidFill>
              </a:rPr>
              <a:t>You will need a piece of lined paper for the rest of the lesson! Turn in at the end of the lesson for a teacher check and grade. </a:t>
            </a:r>
          </a:p>
          <a:p>
            <a:pPr marL="0" indent="0">
              <a:buNone/>
            </a:pPr>
            <a:r>
              <a:rPr lang="en-US" dirty="0" smtClean="0"/>
              <a:t>What is the purpose of the decimal point in a decimal number? </a:t>
            </a:r>
          </a:p>
          <a:p>
            <a:pPr marL="0" indent="0">
              <a:buNone/>
            </a:pPr>
            <a:endParaRPr lang="en-US" sz="3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3000" i="1" dirty="0" smtClean="0">
                <a:solidFill>
                  <a:srgbClr val="00B050"/>
                </a:solidFill>
              </a:rPr>
              <a:t>The decimal separates the whole number part of the number from the less than one or decimal part of the number. </a:t>
            </a:r>
            <a:endParaRPr lang="en-US" sz="3000" i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04800"/>
            <a:ext cx="541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prstClr val="black"/>
                </a:solidFill>
              </a:rPr>
              <a:t>Explain it!</a:t>
            </a:r>
            <a:endParaRPr lang="en-US" sz="4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99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938</Words>
  <Application>Microsoft Office PowerPoint</Application>
  <PresentationFormat>On-screen Show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Problem for Today</vt:lpstr>
      <vt:lpstr>Decimal Place Value</vt:lpstr>
      <vt:lpstr>Content Objective: Students use a place value chart to help them read numbers to the thousandths place. </vt:lpstr>
      <vt:lpstr>Content Objective: Students use a place value chart to help them read numbers to the thousandths place. </vt:lpstr>
      <vt:lpstr>Content Objective: Students use a place value chart to help them read numbers to the thousandths place. </vt:lpstr>
      <vt:lpstr>Content Objective: Students use a place value chart to help them read numbers to the thousandths place. </vt:lpstr>
      <vt:lpstr>Content Objective: Students use a place value chart to help them read numbers to the thousandths place. </vt:lpstr>
      <vt:lpstr>Content Objective: Students use a place value chart to help them read numbers to the thousandths place. </vt:lpstr>
      <vt:lpstr>Content Objective: Students use a place value chart to help them read numbers to the thousandths place. </vt:lpstr>
      <vt:lpstr>Guided Practice</vt:lpstr>
      <vt:lpstr>Guided Practice</vt:lpstr>
      <vt:lpstr>Reflect, Practice, Preview</vt:lpstr>
      <vt:lpstr>Station Activities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for Today</dc:title>
  <dc:creator>kickstand</dc:creator>
  <cp:lastModifiedBy>kickstand</cp:lastModifiedBy>
  <cp:revision>36</cp:revision>
  <dcterms:created xsi:type="dcterms:W3CDTF">2012-10-07T20:27:56Z</dcterms:created>
  <dcterms:modified xsi:type="dcterms:W3CDTF">2012-10-07T22:30:00Z</dcterms:modified>
</cp:coreProperties>
</file>